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1FBB-8F9F-4F72-B983-885949C3AD0A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E4DA8-F904-4161-8799-4D87FF1B75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61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03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5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004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0422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334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04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690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80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0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35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83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4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54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23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47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090C-CE19-4A66-8050-A107D1AD8E8E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591B7-FBBA-43A7-AAE2-0450BDBF9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823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084-921E-0AC2-3DC0-334193BC0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Rest-Full Services By Spring Boot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CE2DB-98A8-A4F5-CDD6-7D5891A29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5360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Sprint-1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5031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5)">
            <a:extLst>
              <a:ext uri="{FF2B5EF4-FFF2-40B4-BE49-F238E27FC236}">
                <a16:creationId xmlns:a16="http://schemas.microsoft.com/office/drawing/2014/main" id="{2760E0BE-CF92-F36A-A8A1-3337DA95F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6)">
            <a:extLst>
              <a:ext uri="{FF2B5EF4-FFF2-40B4-BE49-F238E27FC236}">
                <a16:creationId xmlns:a16="http://schemas.microsoft.com/office/drawing/2014/main" id="{6330ECE2-5ADD-FDE4-9E11-FB8B9C9ADF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2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7)">
            <a:extLst>
              <a:ext uri="{FF2B5EF4-FFF2-40B4-BE49-F238E27FC236}">
                <a16:creationId xmlns:a16="http://schemas.microsoft.com/office/drawing/2014/main" id="{506E9E62-E443-6074-BBD3-13CC206A7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8)">
            <a:extLst>
              <a:ext uri="{FF2B5EF4-FFF2-40B4-BE49-F238E27FC236}">
                <a16:creationId xmlns:a16="http://schemas.microsoft.com/office/drawing/2014/main" id="{7B41F4CF-FFF4-2BFC-2484-0AB16EA0A6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9)">
            <a:extLst>
              <a:ext uri="{FF2B5EF4-FFF2-40B4-BE49-F238E27FC236}">
                <a16:creationId xmlns:a16="http://schemas.microsoft.com/office/drawing/2014/main" id="{A933867B-A4D5-BE81-D7F1-F6C5AF317B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0)">
            <a:extLst>
              <a:ext uri="{FF2B5EF4-FFF2-40B4-BE49-F238E27FC236}">
                <a16:creationId xmlns:a16="http://schemas.microsoft.com/office/drawing/2014/main" id="{1587F3A8-8A6D-0704-0135-302FBF570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1)">
            <a:extLst>
              <a:ext uri="{FF2B5EF4-FFF2-40B4-BE49-F238E27FC236}">
                <a16:creationId xmlns:a16="http://schemas.microsoft.com/office/drawing/2014/main" id="{9DF21582-F693-AEA1-29AD-AA270B488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9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2)">
            <a:extLst>
              <a:ext uri="{FF2B5EF4-FFF2-40B4-BE49-F238E27FC236}">
                <a16:creationId xmlns:a16="http://schemas.microsoft.com/office/drawing/2014/main" id="{3822CA56-40DE-936F-8911-BB2A67E9E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5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3)">
            <a:extLst>
              <a:ext uri="{FF2B5EF4-FFF2-40B4-BE49-F238E27FC236}">
                <a16:creationId xmlns:a16="http://schemas.microsoft.com/office/drawing/2014/main" id="{378CE329-E7CF-4EA5-4119-5C955FC5A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4)">
            <a:extLst>
              <a:ext uri="{FF2B5EF4-FFF2-40B4-BE49-F238E27FC236}">
                <a16:creationId xmlns:a16="http://schemas.microsoft.com/office/drawing/2014/main" id="{74A8AF16-3CD0-7210-977D-180C7BEFA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7)">
            <a:extLst>
              <a:ext uri="{FF2B5EF4-FFF2-40B4-BE49-F238E27FC236}">
                <a16:creationId xmlns:a16="http://schemas.microsoft.com/office/drawing/2014/main" id="{F9A0EB25-4D1A-5EA9-79CD-5BE255288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4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5)">
            <a:extLst>
              <a:ext uri="{FF2B5EF4-FFF2-40B4-BE49-F238E27FC236}">
                <a16:creationId xmlns:a16="http://schemas.microsoft.com/office/drawing/2014/main" id="{12731D09-6A6D-2991-6B36-FA6466A88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6)">
            <a:extLst>
              <a:ext uri="{FF2B5EF4-FFF2-40B4-BE49-F238E27FC236}">
                <a16:creationId xmlns:a16="http://schemas.microsoft.com/office/drawing/2014/main" id="{9FD03999-6AFC-2A19-FA45-9E9D73F4F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7)">
            <a:extLst>
              <a:ext uri="{FF2B5EF4-FFF2-40B4-BE49-F238E27FC236}">
                <a16:creationId xmlns:a16="http://schemas.microsoft.com/office/drawing/2014/main" id="{B54A2F69-7FD8-30B5-1934-0F576704B2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8)">
            <a:extLst>
              <a:ext uri="{FF2B5EF4-FFF2-40B4-BE49-F238E27FC236}">
                <a16:creationId xmlns:a16="http://schemas.microsoft.com/office/drawing/2014/main" id="{E22A15B7-3B21-1446-3264-C9F216B648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9)">
            <a:extLst>
              <a:ext uri="{FF2B5EF4-FFF2-40B4-BE49-F238E27FC236}">
                <a16:creationId xmlns:a16="http://schemas.microsoft.com/office/drawing/2014/main" id="{3055F1B7-A616-316C-C85F-D6CD542B3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2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0)">
            <a:extLst>
              <a:ext uri="{FF2B5EF4-FFF2-40B4-BE49-F238E27FC236}">
                <a16:creationId xmlns:a16="http://schemas.microsoft.com/office/drawing/2014/main" id="{B889A28D-C8D1-EA98-A946-E9F126B0DD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9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1)">
            <a:extLst>
              <a:ext uri="{FF2B5EF4-FFF2-40B4-BE49-F238E27FC236}">
                <a16:creationId xmlns:a16="http://schemas.microsoft.com/office/drawing/2014/main" id="{3DCF785B-0EA2-A276-3A6F-7C5E749E2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5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2)">
            <a:extLst>
              <a:ext uri="{FF2B5EF4-FFF2-40B4-BE49-F238E27FC236}">
                <a16:creationId xmlns:a16="http://schemas.microsoft.com/office/drawing/2014/main" id="{7568DE02-6300-569C-4A94-C7C17FAC61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3)">
            <a:extLst>
              <a:ext uri="{FF2B5EF4-FFF2-40B4-BE49-F238E27FC236}">
                <a16:creationId xmlns:a16="http://schemas.microsoft.com/office/drawing/2014/main" id="{7AE82863-B378-F896-159E-26121D97B8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4)">
            <a:extLst>
              <a:ext uri="{FF2B5EF4-FFF2-40B4-BE49-F238E27FC236}">
                <a16:creationId xmlns:a16="http://schemas.microsoft.com/office/drawing/2014/main" id="{A50BBF03-793E-BC1B-EE9C-4DE86048D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7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8)">
            <a:extLst>
              <a:ext uri="{FF2B5EF4-FFF2-40B4-BE49-F238E27FC236}">
                <a16:creationId xmlns:a16="http://schemas.microsoft.com/office/drawing/2014/main" id="{0289A5B3-996B-F0BC-C709-DB95068BD0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9)">
            <a:extLst>
              <a:ext uri="{FF2B5EF4-FFF2-40B4-BE49-F238E27FC236}">
                <a16:creationId xmlns:a16="http://schemas.microsoft.com/office/drawing/2014/main" id="{222DCE5D-E4A1-D3F8-3D88-929A1B9ECD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1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0)">
            <a:extLst>
              <a:ext uri="{FF2B5EF4-FFF2-40B4-BE49-F238E27FC236}">
                <a16:creationId xmlns:a16="http://schemas.microsoft.com/office/drawing/2014/main" id="{0C0AC233-7109-C1C2-CA16-9B19A9EB6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2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1)">
            <a:extLst>
              <a:ext uri="{FF2B5EF4-FFF2-40B4-BE49-F238E27FC236}">
                <a16:creationId xmlns:a16="http://schemas.microsoft.com/office/drawing/2014/main" id="{54EF5984-1AB3-1BE5-EEDE-EF200CADDB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5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2)">
            <a:extLst>
              <a:ext uri="{FF2B5EF4-FFF2-40B4-BE49-F238E27FC236}">
                <a16:creationId xmlns:a16="http://schemas.microsoft.com/office/drawing/2014/main" id="{A5F1D29E-CCD6-3BE3-A254-1BBBC45C53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3)">
            <a:extLst>
              <a:ext uri="{FF2B5EF4-FFF2-40B4-BE49-F238E27FC236}">
                <a16:creationId xmlns:a16="http://schemas.microsoft.com/office/drawing/2014/main" id="{BCAC7D07-2582-F8D7-E078-6CA36C579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7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4)">
            <a:extLst>
              <a:ext uri="{FF2B5EF4-FFF2-40B4-BE49-F238E27FC236}">
                <a16:creationId xmlns:a16="http://schemas.microsoft.com/office/drawing/2014/main" id="{DCAB3787-66C7-3C02-67B5-F2E8BF0E50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8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</TotalTime>
  <Words>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Vapor Trail</vt:lpstr>
      <vt:lpstr>Rest-Full Services By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Rest-Full Services By Spring Boot</dc:title>
  <dc:creator>Vaibhav Chauhan</dc:creator>
  <cp:lastModifiedBy>Vaibhav Chauhan</cp:lastModifiedBy>
  <cp:revision>1</cp:revision>
  <dcterms:created xsi:type="dcterms:W3CDTF">2022-11-22T04:13:47Z</dcterms:created>
  <dcterms:modified xsi:type="dcterms:W3CDTF">2022-11-22T04:14:59Z</dcterms:modified>
</cp:coreProperties>
</file>